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4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91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37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2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75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31/01/2024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t>Gut-Heal for Fresh Cow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Optimizing Cow Health Through Nutrition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Lameness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Anti-inflammatory activity</a:t>
            </a:r>
          </a:p>
          <a:p>
            <a:r>
              <a:rPr dirty="0"/>
              <a:t>Maintain musculoskeletal integrity</a:t>
            </a:r>
          </a:p>
          <a:p>
            <a:r>
              <a:rPr dirty="0"/>
              <a:t>Prevent post-calving injuries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E7230-B40F-24D9-31F5-9D60B575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26" y="3804015"/>
            <a:ext cx="4874684" cy="2813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B2A20A-B2C5-5EEE-9511-6CFE74B12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77" y="283280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764373"/>
            <a:ext cx="7872307" cy="1293028"/>
          </a:xfrm>
        </p:spPr>
        <p:txBody>
          <a:bodyPr/>
          <a:lstStyle/>
          <a:p>
            <a:pPr algn="l"/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38" y="2286000"/>
            <a:ext cx="7644414" cy="4023360"/>
          </a:xfrm>
        </p:spPr>
        <p:txBody>
          <a:bodyPr/>
          <a:lstStyle/>
          <a:p>
            <a:r>
              <a:rPr b="1" dirty="0"/>
              <a:t>Gut-Heal supplements support fresh cow health through:</a:t>
            </a:r>
          </a:p>
          <a:p>
            <a:r>
              <a:rPr dirty="0"/>
              <a:t>1. Digestion and energy optimization</a:t>
            </a:r>
          </a:p>
          <a:p>
            <a:r>
              <a:rPr dirty="0"/>
              <a:t>2. Immune and inflammation modulation</a:t>
            </a:r>
          </a:p>
          <a:p>
            <a:r>
              <a:rPr dirty="0"/>
              <a:t>3. Rumen microbiome regulation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D3A0C-7771-D909-7E9B-8DC18144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38" y="3326043"/>
            <a:ext cx="3172425" cy="32119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049353-78D7-9D6D-9AED-36F62DC0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10" y="272063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Overview of Health Issues in Fresh Cows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1. Milk fever (hypocalcemia)</a:t>
            </a:r>
          </a:p>
          <a:p>
            <a:r>
              <a:rPr dirty="0"/>
              <a:t>2. Retained placenta</a:t>
            </a:r>
          </a:p>
          <a:p>
            <a:r>
              <a:rPr dirty="0"/>
              <a:t>3. Metritis</a:t>
            </a:r>
          </a:p>
          <a:p>
            <a:r>
              <a:rPr dirty="0"/>
              <a:t>4. Mastitis</a:t>
            </a:r>
          </a:p>
          <a:p>
            <a:r>
              <a:rPr dirty="0"/>
              <a:t>5. Displaced abomasum</a:t>
            </a:r>
          </a:p>
          <a:p>
            <a:r>
              <a:rPr dirty="0"/>
              <a:t>6. Ketosis</a:t>
            </a:r>
          </a:p>
          <a:p>
            <a:r>
              <a:rPr dirty="0"/>
              <a:t>7. Poor milk letdown</a:t>
            </a:r>
          </a:p>
          <a:p>
            <a:r>
              <a:rPr dirty="0"/>
              <a:t>8. Lameness/injury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83F4C-3B9D-B5B9-5CDB-714BF1BE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198" y="2508955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How Gut-Heal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1. Rumen buffers &amp; calcareous marine algae:</a:t>
            </a:r>
          </a:p>
          <a:p>
            <a:r>
              <a:rPr dirty="0"/>
              <a:t>   - Modulate pH</a:t>
            </a:r>
          </a:p>
          <a:p>
            <a:r>
              <a:rPr dirty="0"/>
              <a:t>   - Enhance calcium absorption</a:t>
            </a:r>
          </a:p>
          <a:p>
            <a:r>
              <a:rPr dirty="0"/>
              <a:t>2. Essential oils &amp; saponins:</a:t>
            </a:r>
          </a:p>
          <a:p>
            <a:r>
              <a:rPr dirty="0"/>
              <a:t>   - Shift microbiome</a:t>
            </a:r>
          </a:p>
          <a:p>
            <a:r>
              <a:rPr dirty="0"/>
              <a:t>   - Anti-inflammatory</a:t>
            </a:r>
          </a:p>
          <a:p>
            <a:r>
              <a:rPr dirty="0"/>
              <a:t>3. Enzymes &amp; algae:</a:t>
            </a:r>
          </a:p>
          <a:p>
            <a:r>
              <a:rPr dirty="0"/>
              <a:t>   - Improve digestion</a:t>
            </a:r>
          </a:p>
          <a:p>
            <a:r>
              <a:rPr dirty="0"/>
              <a:t>   - Optimize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9D700-AAB7-EC57-8A47-12C31C1A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23" y="434623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Milk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Algae provide bioavailable calcium</a:t>
            </a:r>
          </a:p>
          <a:p>
            <a:r>
              <a:t>Buffers optimize rumen pH for absorption</a:t>
            </a:r>
          </a:p>
          <a:p>
            <a:r>
              <a:t>Prevent hypocalcemia and paresis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B13B3-7D36-25D1-90C1-FC636DFD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4762"/>
            <a:ext cx="4876800" cy="2886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ED7D3-4132-2B48-28EF-1B96515D7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522" y="513659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Retained Placenta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Saponins: Immune modulation</a:t>
            </a:r>
          </a:p>
          <a:p>
            <a:r>
              <a:rPr dirty="0"/>
              <a:t>Pungent substances: Uterine circulation</a:t>
            </a:r>
          </a:p>
          <a:p>
            <a:r>
              <a:rPr dirty="0"/>
              <a:t>Oils: Anti-infective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00F5C-ACB0-4363-3F4B-3D64D76C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7" y="3788250"/>
            <a:ext cx="4103511" cy="2920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1509D-1346-E922-46B2-84D593F81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411" y="505980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3" cy="1293028"/>
          </a:xfrm>
        </p:spPr>
        <p:txBody>
          <a:bodyPr/>
          <a:lstStyle/>
          <a:p>
            <a:pPr algn="l"/>
            <a:r>
              <a:rPr dirty="0"/>
              <a:t>Mastitis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Saponins: Enhance immunity</a:t>
            </a:r>
          </a:p>
          <a:p>
            <a:r>
              <a:rPr dirty="0"/>
              <a:t>Oils: Anti-pathogenic activity</a:t>
            </a:r>
          </a:p>
          <a:p>
            <a:r>
              <a:rPr dirty="0"/>
              <a:t>Prevent intramammary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D785C-DD57-0DFC-1651-5FEFDFC9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40" y="3691467"/>
            <a:ext cx="6307045" cy="3042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4B61E-206B-BEA4-A07F-DBE46A0B2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32" y="404806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Displaced Abomasum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Oils &amp; enzymes control gas production</a:t>
            </a:r>
          </a:p>
          <a:p>
            <a:r>
              <a:rPr dirty="0"/>
              <a:t>Stable rumen pH prevents twisting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B33ACD-CF05-6000-EE60-4F91E05B0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46" y="3453387"/>
            <a:ext cx="6274507" cy="3297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8731A-81CF-75AC-124E-4AC7C35AE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43" y="249952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Ketosis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Improve energy extraction</a:t>
            </a:r>
          </a:p>
          <a:p>
            <a:r>
              <a:rPr dirty="0"/>
              <a:t>Shift to propionate production</a:t>
            </a:r>
          </a:p>
          <a:p>
            <a:r>
              <a:rPr dirty="0"/>
              <a:t>Avoid excessive fat breakdown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A0FD4-3142-9F7D-DE69-C2258CCF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844" y="3656537"/>
            <a:ext cx="5000977" cy="288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158CF0-E65B-8E43-4540-E539BABE0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4" y="318978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4373"/>
            <a:ext cx="7781544" cy="1293028"/>
          </a:xfrm>
        </p:spPr>
        <p:txBody>
          <a:bodyPr/>
          <a:lstStyle/>
          <a:p>
            <a:pPr algn="l"/>
            <a:r>
              <a:rPr dirty="0"/>
              <a:t>Milk Letdown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Stimulate oxytocin flow</a:t>
            </a:r>
          </a:p>
          <a:p>
            <a:r>
              <a:rPr dirty="0"/>
              <a:t>Modulate inflammation</a:t>
            </a:r>
          </a:p>
          <a:p>
            <a:r>
              <a:rPr dirty="0"/>
              <a:t>Optimize ejection signals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B13AF-15C7-1554-BFBB-34CA64A19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53" y="3662292"/>
            <a:ext cx="3606094" cy="2875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A0A128-7387-DBFC-AD40-8E51C39E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99" y="320041"/>
            <a:ext cx="4913802" cy="27617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214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Gut-Heal for Fresh Cow Health</vt:lpstr>
      <vt:lpstr>Overview of Health Issues in Fresh Cows</vt:lpstr>
      <vt:lpstr>How Gut-Heal Can Help</vt:lpstr>
      <vt:lpstr>Milk Fever</vt:lpstr>
      <vt:lpstr>Retained Placenta</vt:lpstr>
      <vt:lpstr>Mastitis</vt:lpstr>
      <vt:lpstr>Displaced Abomasum</vt:lpstr>
      <vt:lpstr>Ketosis</vt:lpstr>
      <vt:lpstr>Milk Letdown</vt:lpstr>
      <vt:lpstr>Lameness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Gut-Heal for Fresh Cow Health</dc:title>
  <dc:subject/>
  <dc:creator>Mohamed Abdelbaky</dc:creator>
  <cp:keywords/>
  <dc:description>generated using python-pptx</dc:description>
  <cp:lastModifiedBy>MOHAMED ABDEL-BAKEY</cp:lastModifiedBy>
  <cp:revision>3</cp:revision>
  <dcterms:created xsi:type="dcterms:W3CDTF">2013-01-27T09:14:16Z</dcterms:created>
  <dcterms:modified xsi:type="dcterms:W3CDTF">2024-01-31T11:54:24Z</dcterms:modified>
  <cp:category/>
</cp:coreProperties>
</file>